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D2956B7-F110-484A-A652-7CA73B350043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CE5CCBA-8E85-4F97-A52B-D9A289C21A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Using the preposition “de” and contractions with “de” to show ownership and relationships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La femme de Paul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brune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Paul’s wife has brown hair.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25" y="3768725"/>
            <a:ext cx="1795463" cy="183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8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 </a:t>
            </a:r>
            <a:r>
              <a:rPr lang="en-US" dirty="0" err="1" smtClean="0">
                <a:latin typeface="Comic Sans MS" pitchFamily="66" charset="0"/>
              </a:rPr>
              <a:t>fils</a:t>
            </a:r>
            <a:r>
              <a:rPr lang="en-US" dirty="0" smtClean="0">
                <a:latin typeface="Comic Sans MS" pitchFamily="66" charset="0"/>
              </a:rPr>
              <a:t> de Monsieur Renault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sportif</a:t>
            </a:r>
            <a:r>
              <a:rPr lang="en-US" dirty="0" smtClean="0"/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Mr. Renault’s son is athletic.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pcedrone\AppData\Local\Microsoft\Windows\Temporary Internet Files\Content.IE5\JF2DT7KE\MC9004465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3830638"/>
            <a:ext cx="1722438" cy="170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59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Le </a:t>
            </a:r>
            <a:r>
              <a:rPr lang="en-US" dirty="0" err="1" smtClean="0">
                <a:latin typeface="Comic Sans MS" pitchFamily="66" charset="0"/>
              </a:rPr>
              <a:t>livre</a:t>
            </a:r>
            <a:r>
              <a:rPr lang="en-US" dirty="0" smtClean="0">
                <a:latin typeface="Comic Sans MS" pitchFamily="66" charset="0"/>
              </a:rPr>
              <a:t> de la </a:t>
            </a:r>
            <a:r>
              <a:rPr lang="en-US" dirty="0" err="1" smtClean="0">
                <a:latin typeface="Comic Sans MS" pitchFamily="66" charset="0"/>
              </a:rPr>
              <a:t>fille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intérresant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The girl’s book is interesting.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pcedrone\AppData\Local\Microsoft\Windows\Temporary Internet Files\Content.IE5\JF2DT7KE\MC9004399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3665538"/>
            <a:ext cx="16256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16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 </a:t>
            </a:r>
            <a:r>
              <a:rPr lang="en-US" dirty="0" err="1" smtClean="0">
                <a:latin typeface="Comic Sans MS" pitchFamily="66" charset="0"/>
              </a:rPr>
              <a:t>chien</a:t>
            </a:r>
            <a:r>
              <a:rPr lang="en-US" dirty="0" smtClean="0">
                <a:latin typeface="Comic Sans MS" pitchFamily="66" charset="0"/>
              </a:rPr>
              <a:t> de la femme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petit et </a:t>
            </a:r>
            <a:r>
              <a:rPr lang="en-US" dirty="0" err="1" smtClean="0">
                <a:latin typeface="Comic Sans MS" pitchFamily="66" charset="0"/>
              </a:rPr>
              <a:t>blanc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The lady’s dog is small and white.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C:\Users\pcedrone\AppData\Local\Microsoft\Windows\Temporary Internet Files\Content.IE5\90STUOOF\MP90040527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962400"/>
            <a:ext cx="2971800" cy="2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86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743200"/>
            <a:ext cx="7408333" cy="3450696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 chat du </a:t>
            </a:r>
            <a:r>
              <a:rPr lang="en-US" dirty="0" err="1" smtClean="0">
                <a:latin typeface="Comic Sans MS" pitchFamily="66" charset="0"/>
              </a:rPr>
              <a:t>garçon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noir.</a:t>
            </a:r>
          </a:p>
          <a:p>
            <a:r>
              <a:rPr lang="en-US" dirty="0" smtClean="0">
                <a:latin typeface="Comic Sans MS" pitchFamily="66" charset="0"/>
              </a:rPr>
              <a:t>The boy’s cat is black.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pcedrone\AppData\Local\Microsoft\Windows\Temporary Internet Files\Content.IE5\DASUSS2Q\MC9003618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796" y="3739621"/>
            <a:ext cx="1779587" cy="18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2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 </a:t>
            </a:r>
            <a:r>
              <a:rPr lang="en-US" dirty="0" err="1" smtClean="0">
                <a:latin typeface="Comic Sans MS" pitchFamily="66" charset="0"/>
              </a:rPr>
              <a:t>livre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l’élève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sur</a:t>
            </a:r>
            <a:r>
              <a:rPr lang="en-US" dirty="0" smtClean="0">
                <a:latin typeface="Comic Sans MS" pitchFamily="66" charset="0"/>
              </a:rPr>
              <a:t> la table.</a:t>
            </a:r>
          </a:p>
          <a:p>
            <a:r>
              <a:rPr lang="en-US" dirty="0" smtClean="0">
                <a:latin typeface="Comic Sans MS" pitchFamily="66" charset="0"/>
              </a:rPr>
              <a:t>The student’s book is on the table.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pcedrone\AppData\Local\Microsoft\Windows\Temporary Internet Files\Content.IE5\DASUSS2Q\MC9002975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3821113"/>
            <a:ext cx="1570038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92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Le </a:t>
            </a:r>
            <a:r>
              <a:rPr lang="en-US" dirty="0" err="1" smtClean="0">
                <a:latin typeface="Comic Sans MS" pitchFamily="66" charset="0"/>
              </a:rPr>
              <a:t>fils</a:t>
            </a:r>
            <a:r>
              <a:rPr lang="en-US" dirty="0" smtClean="0">
                <a:latin typeface="Comic Sans MS" pitchFamily="66" charset="0"/>
              </a:rPr>
              <a:t> de </a:t>
            </a:r>
            <a:r>
              <a:rPr lang="en-US" dirty="0" err="1" smtClean="0">
                <a:latin typeface="Comic Sans MS" pitchFamily="66" charset="0"/>
              </a:rPr>
              <a:t>l’homme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sportif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The man’s son is athletic.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pcedrone\AppData\Local\Microsoft\Windows\Temporary Internet Files\Content.IE5\6NDE87HT\MC9004450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246697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13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La </a:t>
            </a:r>
            <a:r>
              <a:rPr lang="en-US" dirty="0" err="1" smtClean="0">
                <a:latin typeface="Comic Sans MS" pitchFamily="66" charset="0"/>
              </a:rPr>
              <a:t>maison</a:t>
            </a:r>
            <a:r>
              <a:rPr lang="en-US" dirty="0" smtClean="0">
                <a:latin typeface="Comic Sans MS" pitchFamily="66" charset="0"/>
              </a:rPr>
              <a:t> des parents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petit.</a:t>
            </a:r>
          </a:p>
          <a:p>
            <a:r>
              <a:rPr lang="en-US" dirty="0" smtClean="0">
                <a:latin typeface="Comic Sans MS" pitchFamily="66" charset="0"/>
              </a:rPr>
              <a:t>The parents’ house is small.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pcedrone\AppData\Local\Microsoft\Windows\Temporary Internet Files\Content.IE5\JF2DT7KE\MC9004361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213" y="4575175"/>
            <a:ext cx="1870075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92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132</TotalTime>
  <Words>134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Candara</vt:lpstr>
      <vt:lpstr>Comic Sans MS</vt:lpstr>
      <vt:lpstr>Symbol</vt:lpstr>
      <vt:lpstr>Waveform</vt:lpstr>
      <vt:lpstr>Using the preposition “de” and contractions with “de” to show ownership and relationships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preposition “de” and contractions with “de” to show ownership and relationships</dc:title>
  <dc:creator>Patricia Cedrone</dc:creator>
  <cp:lastModifiedBy>Patricia Cedrone</cp:lastModifiedBy>
  <cp:revision>3</cp:revision>
  <dcterms:created xsi:type="dcterms:W3CDTF">2013-11-15T18:10:06Z</dcterms:created>
  <dcterms:modified xsi:type="dcterms:W3CDTF">2014-10-23T15:40:28Z</dcterms:modified>
</cp:coreProperties>
</file>